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7" r:id="rId5"/>
    <p:sldId id="264" r:id="rId6"/>
    <p:sldId id="273" r:id="rId7"/>
    <p:sldId id="275" r:id="rId8"/>
    <p:sldId id="276" r:id="rId9"/>
    <p:sldId id="277" r:id="rId10"/>
    <p:sldId id="258" r:id="rId11"/>
    <p:sldId id="259" r:id="rId12"/>
    <p:sldId id="262" r:id="rId13"/>
    <p:sldId id="260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33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AF6B-5577-495F-B20E-77690481DE4C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65C1-0F38-494A-AD44-6CC118A6BA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97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AF6B-5577-495F-B20E-77690481DE4C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65C1-0F38-494A-AD44-6CC118A6BA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70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AF6B-5577-495F-B20E-77690481DE4C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65C1-0F38-494A-AD44-6CC118A6BA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66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AF6B-5577-495F-B20E-77690481DE4C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65C1-0F38-494A-AD44-6CC118A6BA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3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AF6B-5577-495F-B20E-77690481DE4C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65C1-0F38-494A-AD44-6CC118A6BA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AF6B-5577-495F-B20E-77690481DE4C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65C1-0F38-494A-AD44-6CC118A6BA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79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AF6B-5577-495F-B20E-77690481DE4C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65C1-0F38-494A-AD44-6CC118A6BA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33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AF6B-5577-495F-B20E-77690481DE4C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65C1-0F38-494A-AD44-6CC118A6BA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45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AF6B-5577-495F-B20E-77690481DE4C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65C1-0F38-494A-AD44-6CC118A6BA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49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AF6B-5577-495F-B20E-77690481DE4C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65C1-0F38-494A-AD44-6CC118A6BA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44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AF6B-5577-495F-B20E-77690481DE4C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65C1-0F38-494A-AD44-6CC118A6BA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30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EAF6B-5577-495F-B20E-77690481DE4C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65C1-0F38-494A-AD44-6CC118A6BA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6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5455" y="887104"/>
            <a:ext cx="75142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Муниципальное  бюджетное образовательное дошкольное учреждение</a:t>
            </a:r>
          </a:p>
          <a:p>
            <a:pPr algn="ctr"/>
            <a:r>
              <a:rPr lang="ru-RU" b="1" dirty="0" smtClean="0"/>
              <a:t>«Детский сад №20»</a:t>
            </a:r>
            <a:r>
              <a:rPr lang="ru-RU" dirty="0" smtClean="0"/>
              <a:t>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6" name="Овал 5"/>
          <p:cNvSpPr/>
          <p:nvPr/>
        </p:nvSpPr>
        <p:spPr>
          <a:xfrm>
            <a:off x="2183642" y="1902765"/>
            <a:ext cx="8079473" cy="1427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«Клуб юных исследователей»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3439" y="4467704"/>
            <a:ext cx="424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Воспитатели 12 группы  : Линева Н.И.</a:t>
            </a:r>
          </a:p>
          <a:p>
            <a:r>
              <a:rPr lang="ru-RU" b="1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51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92"/>
            <a:ext cx="12192000" cy="6873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0" y="0"/>
            <a:ext cx="2240280" cy="1827848"/>
          </a:xfrm>
        </p:spPr>
      </p:pic>
      <p:sp>
        <p:nvSpPr>
          <p:cNvPr id="9" name="TextBox 8"/>
          <p:cNvSpPr txBox="1"/>
          <p:nvPr/>
        </p:nvSpPr>
        <p:spPr>
          <a:xfrm flipH="1">
            <a:off x="1112519" y="914857"/>
            <a:ext cx="800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4161" y="1879275"/>
            <a:ext cx="4285224" cy="36030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5840" y="2041085"/>
            <a:ext cx="4285224" cy="32793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98816" y="676894"/>
            <a:ext cx="631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5">
                    <a:lumMod val="75000"/>
                  </a:schemeClr>
                </a:solidFill>
              </a:rPr>
              <a:t>Мышцы рук и ног, моторика</a:t>
            </a:r>
            <a:endParaRPr lang="ru-RU" sz="32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01" y="1538165"/>
            <a:ext cx="3566417" cy="4338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717" y="6025908"/>
            <a:ext cx="316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ведущую руку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271" y="6007139"/>
            <a:ext cx="360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развитие мышц ног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9655" y="6054889"/>
            <a:ext cx="350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руки человека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3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836" y="2058032"/>
            <a:ext cx="4850591" cy="3483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0974" y="1684663"/>
            <a:ext cx="4768502" cy="4147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0054" y="368490"/>
            <a:ext cx="5376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Органы дыхания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2520" y="6243430"/>
            <a:ext cx="348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«Работа лёгких»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9355" y="6224939"/>
            <a:ext cx="3829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 работу лёгких на примере  воздушного шарика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6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569"/>
            <a:ext cx="12192000" cy="6981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9" y="264982"/>
            <a:ext cx="5479650" cy="474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52" y="264982"/>
            <a:ext cx="5187631" cy="471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94852" y="5213445"/>
            <a:ext cx="518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развитие дыхания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810" y="5398111"/>
            <a:ext cx="4995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опытным путём, с помощью воды и трубочки-определяют, что мы выдыхаем воздух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0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57" y="2058792"/>
            <a:ext cx="3633851" cy="3892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593">
            <a:off x="7991970" y="1864874"/>
            <a:ext cx="3745036" cy="38862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658">
            <a:off x="347090" y="1992458"/>
            <a:ext cx="3448543" cy="34281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4952" y="1330036"/>
            <a:ext cx="5548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МИКРОБЫ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0435" y="6080168"/>
            <a:ext cx="851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 способы передачи микробов и почему руки обязательно нужно мыть с мылом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0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0245" y="2287658"/>
            <a:ext cx="8018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 ВНИМАНИЕ!!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1729740" y="112162"/>
            <a:ext cx="9113520" cy="1345935"/>
          </a:xfrm>
          <a:prstGeom prst="frame">
            <a:avLst>
              <a:gd name="adj1" fmla="val 594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4724" y="345989"/>
            <a:ext cx="8674444" cy="904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АКТУАЛЬНОСТЬ:</a:t>
            </a:r>
            <a:endParaRPr lang="ru-RU" sz="4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9797"/>
            <a:ext cx="2331720" cy="16582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9740" y="2142699"/>
            <a:ext cx="9113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особое внимание обращено на сохранение физического и психического здоровья воспитанников.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Создание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здорового образа жизни через исследовательскую, проблемно-поисковую деятельность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дошкольников посредством познавательно-исследовательской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6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1433384" y="247135"/>
            <a:ext cx="9082216" cy="9020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87" y="2142698"/>
            <a:ext cx="11286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ценностного отношения к здоровью через исследовательскую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8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2123300" y="98854"/>
            <a:ext cx="7945395" cy="74140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1821" y="968992"/>
            <a:ext cx="1029041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Формировать у детей осознанное отношение к своему здоровью, навыки рационального питания, закаливания, использования средств физической культуры (самостоятельность, ответственность, умение находить правильное решение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Формировать у ребёнка исследовательские навыки и способность самостоятельного поиска информации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Обогащать личный опыт  ребёнка посредством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исследовательской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деятельности, умение целесообразно использовать его в жизни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Развивать мыслительную деятельность (умение анализировать, рассуждать, делать выводы, простейшие умозаключения), способности к установлению причинно-следственных связей между состоянием здоровья и поведением, образом жизни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endParaRPr lang="ru-RU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Заинтересовать родителей и приобщить  к формированию у детей основ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здоровьесбережения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с использованием эффективных методов и приемов.</a:t>
            </a:r>
            <a:endParaRPr lang="ru-RU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051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383957" y="370703"/>
            <a:ext cx="9329536" cy="939482"/>
          </a:xfrm>
          <a:prstGeom prst="frame">
            <a:avLst>
              <a:gd name="adj1" fmla="val 2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9803" y="669583"/>
            <a:ext cx="593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08" y="1315914"/>
            <a:ext cx="7301551" cy="525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03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64"/>
            <a:ext cx="12192000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3134436" y="150125"/>
            <a:ext cx="5923128" cy="10099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Квест</a:t>
            </a:r>
            <a:r>
              <a:rPr lang="ru-RU" sz="2800" dirty="0" smtClean="0"/>
              <a:t>–игра  </a:t>
            </a:r>
            <a:r>
              <a:rPr lang="ru-RU" sz="2800" dirty="0"/>
              <a:t>«Лаборатория </a:t>
            </a:r>
            <a:r>
              <a:rPr lang="ru-RU" sz="2800" dirty="0" smtClean="0"/>
              <a:t>органов чувств</a:t>
            </a:r>
            <a:r>
              <a:rPr lang="ru-RU" sz="2800" dirty="0"/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751" y="5759355"/>
            <a:ext cx="900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«Лаборатория органов слуха»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309" y="1685667"/>
            <a:ext cx="4197734" cy="3375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2330" y="1524467"/>
            <a:ext cx="4312245" cy="3812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8509" y="1544551"/>
            <a:ext cx="4271302" cy="36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5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820615" y="43990"/>
            <a:ext cx="9507416" cy="1333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Квест</a:t>
            </a:r>
            <a:r>
              <a:rPr lang="ru-RU" sz="3200" dirty="0" smtClean="0"/>
              <a:t> –игра  </a:t>
            </a:r>
          </a:p>
          <a:p>
            <a:pPr algn="ctr"/>
            <a:r>
              <a:rPr lang="ru-RU" sz="3200" dirty="0" smtClean="0"/>
              <a:t>«Лаборатория органов чувств»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94" y="1902187"/>
            <a:ext cx="4039208" cy="35258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71202" y="1782509"/>
            <a:ext cx="3819944" cy="3695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4466" y="6100829"/>
            <a:ext cx="769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    «</a:t>
            </a:r>
            <a:r>
              <a:rPr lang="ru-RU" sz="2400" b="1" dirty="0">
                <a:solidFill>
                  <a:srgbClr val="002060"/>
                </a:solidFill>
              </a:rPr>
              <a:t>Лаборатория органов обоняния»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1692" y="1821789"/>
            <a:ext cx="3969223" cy="36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854"/>
            <a:ext cx="12192000" cy="719285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820615" y="43990"/>
            <a:ext cx="9507416" cy="1333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Квест</a:t>
            </a:r>
            <a:r>
              <a:rPr lang="ru-RU" sz="3200" dirty="0" smtClean="0"/>
              <a:t> –игра  </a:t>
            </a:r>
          </a:p>
          <a:p>
            <a:pPr algn="ctr"/>
            <a:r>
              <a:rPr lang="ru-RU" sz="3200" dirty="0" smtClean="0"/>
              <a:t>«Лаборатория органов чувств»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7046" y="1681922"/>
            <a:ext cx="3762487" cy="38051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633" y="1682537"/>
            <a:ext cx="3764155" cy="35979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1263" y="6223379"/>
            <a:ext cx="504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«Лаборатория органов зрения»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4226" y="1809646"/>
            <a:ext cx="3764155" cy="33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1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820615" y="43990"/>
            <a:ext cx="9507416" cy="1333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Квест</a:t>
            </a:r>
            <a:r>
              <a:rPr lang="ru-RU" sz="3200" dirty="0" smtClean="0"/>
              <a:t> –игра  </a:t>
            </a:r>
          </a:p>
          <a:p>
            <a:pPr algn="ctr"/>
            <a:r>
              <a:rPr lang="ru-RU" sz="3200" dirty="0" smtClean="0"/>
              <a:t>«Лаборатория органов чувств»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04466" y="6100829"/>
            <a:ext cx="769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    «</a:t>
            </a:r>
            <a:r>
              <a:rPr lang="ru-RU" sz="2400" b="1" dirty="0">
                <a:solidFill>
                  <a:srgbClr val="002060"/>
                </a:solidFill>
              </a:rPr>
              <a:t>Лаборатория органов </a:t>
            </a:r>
            <a:r>
              <a:rPr lang="ru-RU" sz="2400" b="1" dirty="0" smtClean="0">
                <a:solidFill>
                  <a:srgbClr val="002060"/>
                </a:solidFill>
              </a:rPr>
              <a:t>осязания. Кожа»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8039" y="1626781"/>
            <a:ext cx="4121916" cy="4143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3195" y="1618355"/>
            <a:ext cx="4249428" cy="43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05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293</Words>
  <Application>Microsoft Office PowerPoint</Application>
  <PresentationFormat>Произвольный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HP</cp:lastModifiedBy>
  <cp:revision>119</cp:revision>
  <dcterms:created xsi:type="dcterms:W3CDTF">2020-12-03T18:09:19Z</dcterms:created>
  <dcterms:modified xsi:type="dcterms:W3CDTF">2022-05-19T11:20:36Z</dcterms:modified>
</cp:coreProperties>
</file>